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40" autoAdjust="0"/>
    <p:restoredTop sz="86455" autoAdjust="0"/>
  </p:normalViewPr>
  <p:slideViewPr>
    <p:cSldViewPr>
      <p:cViewPr varScale="1">
        <p:scale>
          <a:sx n="37" d="100"/>
          <a:sy n="37" d="100"/>
        </p:scale>
        <p:origin x="-76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247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996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989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819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3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3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47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840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68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D17DC-443E-463A-9CA1-879FB5B37431}" type="datetimeFigureOut">
              <a:rPr lang="en-US" smtClean="0"/>
              <a:t>6/21/2018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3A862-C1F1-45BE-B792-C266EA2DC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33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Diet</a:t>
            </a:r>
          </a:p>
          <a:p>
            <a:r>
              <a:rPr lang="en-US" dirty="0" smtClean="0"/>
              <a:t>Roles</a:t>
            </a:r>
          </a:p>
          <a:p>
            <a:r>
              <a:rPr lang="en-US" dirty="0" smtClean="0"/>
              <a:t>Benefits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176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Wingdings" pitchFamily="2" charset="2"/>
              <a:buChar char="v"/>
            </a:pPr>
            <a:r>
              <a:rPr lang="en-US" dirty="0"/>
              <a:t>Diet and obesity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Statistics of diet problems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History of diet problems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Effective dieting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Nutrition analysis and Food content</a:t>
            </a:r>
          </a:p>
          <a:p>
            <a:pPr lvl="0">
              <a:buFont typeface="Wingdings" pitchFamily="2" charset="2"/>
              <a:buChar char="v"/>
            </a:pPr>
            <a:r>
              <a:rPr lang="en-US" dirty="0"/>
              <a:t>Constrain </a:t>
            </a:r>
            <a:r>
              <a:rPr lang="en-US"/>
              <a:t>summary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236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Finally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+mj-lt"/>
              </a:rPr>
              <a:t>Conclusion</a:t>
            </a:r>
          </a:p>
          <a:p>
            <a:pPr>
              <a:buFont typeface="Wingdings" pitchFamily="2" charset="2"/>
              <a:buChar char="v"/>
            </a:pP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85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31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Introduction</vt:lpstr>
      <vt:lpstr>Body</vt:lpstr>
      <vt:lpstr>Finally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Simon</dc:creator>
  <cp:lastModifiedBy>Simon</cp:lastModifiedBy>
  <cp:revision>2</cp:revision>
  <dcterms:created xsi:type="dcterms:W3CDTF">2018-06-21T05:28:17Z</dcterms:created>
  <dcterms:modified xsi:type="dcterms:W3CDTF">2018-06-21T05:39:38Z</dcterms:modified>
</cp:coreProperties>
</file>